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D94AA-26D2-41F9-897C-C942021AF07B}" type="doc">
      <dgm:prSet loTypeId="urn:microsoft.com/office/officeart/2005/8/layout/hProcess9" loCatId="process" qsTypeId="urn:microsoft.com/office/officeart/2005/8/quickstyle/simple4" qsCatId="simple" csTypeId="urn:microsoft.com/office/officeart/2005/8/colors/colorful5" csCatId="colorful" phldr="1"/>
      <dgm:spPr/>
    </dgm:pt>
    <dgm:pt modelId="{B3C2DE12-9EA0-41B1-987D-6A74ADB69BF6}">
      <dgm:prSet phldrT="[Text]"/>
      <dgm:spPr/>
      <dgm:t>
        <a:bodyPr/>
        <a:lstStyle/>
        <a:p>
          <a:r>
            <a:rPr lang="en-US" dirty="0"/>
            <a:t>Determine placement for reading, writing, and math</a:t>
          </a:r>
        </a:p>
      </dgm:t>
    </dgm:pt>
    <dgm:pt modelId="{9B1288ED-483D-4EDE-8270-776F1CC12E3F}" type="parTrans" cxnId="{5CCB507A-C3A9-4F7F-A2A4-F3B3E8DB60FF}">
      <dgm:prSet/>
      <dgm:spPr/>
      <dgm:t>
        <a:bodyPr/>
        <a:lstStyle/>
        <a:p>
          <a:endParaRPr lang="en-US"/>
        </a:p>
      </dgm:t>
    </dgm:pt>
    <dgm:pt modelId="{D4461E35-E6DA-40B7-A932-1AC872D72BE1}" type="sibTrans" cxnId="{5CCB507A-C3A9-4F7F-A2A4-F3B3E8DB60FF}">
      <dgm:prSet/>
      <dgm:spPr/>
      <dgm:t>
        <a:bodyPr/>
        <a:lstStyle/>
        <a:p>
          <a:endParaRPr lang="en-US"/>
        </a:p>
      </dgm:t>
    </dgm:pt>
    <dgm:pt modelId="{1250CE40-0924-4325-B0F6-AEC878074775}">
      <dgm:prSet phldrT="[Text]"/>
      <dgm:spPr/>
      <dgm:t>
        <a:bodyPr/>
        <a:lstStyle/>
        <a:p>
          <a:r>
            <a:rPr lang="en-US" dirty="0"/>
            <a:t>Identify a program study</a:t>
          </a:r>
        </a:p>
      </dgm:t>
    </dgm:pt>
    <dgm:pt modelId="{1420A7A0-EAEF-48CE-9E12-E4D5FFEE0D63}" type="parTrans" cxnId="{E6FB449F-6F0B-4DA0-832C-F4406D7051DA}">
      <dgm:prSet/>
      <dgm:spPr/>
      <dgm:t>
        <a:bodyPr/>
        <a:lstStyle/>
        <a:p>
          <a:endParaRPr lang="en-US"/>
        </a:p>
      </dgm:t>
    </dgm:pt>
    <dgm:pt modelId="{C9C389B9-6A0A-4F2C-B1C6-C3959EEEBD65}" type="sibTrans" cxnId="{E6FB449F-6F0B-4DA0-832C-F4406D7051DA}">
      <dgm:prSet/>
      <dgm:spPr/>
      <dgm:t>
        <a:bodyPr/>
        <a:lstStyle/>
        <a:p>
          <a:endParaRPr lang="en-US"/>
        </a:p>
      </dgm:t>
    </dgm:pt>
    <dgm:pt modelId="{EBA88985-E8FB-4649-8FCE-83DCBFB2BFB4}">
      <dgm:prSet phldrT="[Text]"/>
      <dgm:spPr/>
      <dgm:t>
        <a:bodyPr/>
        <a:lstStyle/>
        <a:p>
          <a:r>
            <a:rPr lang="en-US" dirty="0"/>
            <a:t>Schedule an appointment for course planning</a:t>
          </a:r>
        </a:p>
      </dgm:t>
    </dgm:pt>
    <dgm:pt modelId="{0ADC52AD-2526-4C60-85A0-7AC22F953F67}" type="parTrans" cxnId="{36D7F93C-63A4-4569-9043-0A3965C2515D}">
      <dgm:prSet/>
      <dgm:spPr/>
      <dgm:t>
        <a:bodyPr/>
        <a:lstStyle/>
        <a:p>
          <a:endParaRPr lang="en-US"/>
        </a:p>
      </dgm:t>
    </dgm:pt>
    <dgm:pt modelId="{A1090E87-3DC6-48F8-9C63-540DACD66097}" type="sibTrans" cxnId="{36D7F93C-63A4-4569-9043-0A3965C2515D}">
      <dgm:prSet/>
      <dgm:spPr/>
      <dgm:t>
        <a:bodyPr/>
        <a:lstStyle/>
        <a:p>
          <a:endParaRPr lang="en-US"/>
        </a:p>
      </dgm:t>
    </dgm:pt>
    <dgm:pt modelId="{419624FD-4A8C-4C7F-B6EE-A33A89EE5350}">
      <dgm:prSet/>
      <dgm:spPr/>
      <dgm:t>
        <a:bodyPr/>
        <a:lstStyle/>
        <a:p>
          <a:r>
            <a:rPr lang="en-US" dirty="0"/>
            <a:t>Register for courses through </a:t>
          </a:r>
          <a:r>
            <a:rPr lang="en-US"/>
            <a:t>student planner </a:t>
          </a:r>
          <a:r>
            <a:rPr lang="en-US" dirty="0"/>
            <a:t>or </a:t>
          </a:r>
          <a:r>
            <a:rPr lang="en-US" dirty="0" err="1"/>
            <a:t>myaccess</a:t>
          </a:r>
          <a:endParaRPr lang="en-US" dirty="0"/>
        </a:p>
      </dgm:t>
    </dgm:pt>
    <dgm:pt modelId="{324E24E2-1D82-4AF6-BFCA-FDFEF56196F1}" type="parTrans" cxnId="{D09C100C-3E03-4A40-9918-3F499447426E}">
      <dgm:prSet/>
      <dgm:spPr/>
      <dgm:t>
        <a:bodyPr/>
        <a:lstStyle/>
        <a:p>
          <a:endParaRPr lang="en-US"/>
        </a:p>
      </dgm:t>
    </dgm:pt>
    <dgm:pt modelId="{93E10AAE-C4E2-4732-9418-C390FA3B3B73}" type="sibTrans" cxnId="{D09C100C-3E03-4A40-9918-3F499447426E}">
      <dgm:prSet/>
      <dgm:spPr/>
      <dgm:t>
        <a:bodyPr/>
        <a:lstStyle/>
        <a:p>
          <a:endParaRPr lang="en-US"/>
        </a:p>
      </dgm:t>
    </dgm:pt>
    <dgm:pt modelId="{F6059A13-5D34-4B2A-800A-F290F9480A51}" type="pres">
      <dgm:prSet presAssocID="{FC7D94AA-26D2-41F9-897C-C942021AF07B}" presName="CompostProcess" presStyleCnt="0">
        <dgm:presLayoutVars>
          <dgm:dir/>
          <dgm:resizeHandles val="exact"/>
        </dgm:presLayoutVars>
      </dgm:prSet>
      <dgm:spPr/>
    </dgm:pt>
    <dgm:pt modelId="{709FA5B7-D6B9-46B5-9353-011DCE1C9E1E}" type="pres">
      <dgm:prSet presAssocID="{FC7D94AA-26D2-41F9-897C-C942021AF07B}" presName="arrow" presStyleLbl="bgShp" presStyleIdx="0" presStyleCnt="1"/>
      <dgm:spPr/>
    </dgm:pt>
    <dgm:pt modelId="{6EE75B85-2046-465A-96AE-0C9A24023828}" type="pres">
      <dgm:prSet presAssocID="{FC7D94AA-26D2-41F9-897C-C942021AF07B}" presName="linearProcess" presStyleCnt="0"/>
      <dgm:spPr/>
    </dgm:pt>
    <dgm:pt modelId="{B226AE6D-9E6D-476B-8518-1246C71F9625}" type="pres">
      <dgm:prSet presAssocID="{B3C2DE12-9EA0-41B1-987D-6A74ADB69BF6}" presName="textNode" presStyleLbl="node1" presStyleIdx="0" presStyleCnt="4">
        <dgm:presLayoutVars>
          <dgm:bulletEnabled val="1"/>
        </dgm:presLayoutVars>
      </dgm:prSet>
      <dgm:spPr/>
    </dgm:pt>
    <dgm:pt modelId="{2BA01AD4-C38A-4228-BAE9-1545BDAB2087}" type="pres">
      <dgm:prSet presAssocID="{D4461E35-E6DA-40B7-A932-1AC872D72BE1}" presName="sibTrans" presStyleCnt="0"/>
      <dgm:spPr/>
    </dgm:pt>
    <dgm:pt modelId="{66902CAE-04D3-46B4-90B5-90806A05BEBB}" type="pres">
      <dgm:prSet presAssocID="{1250CE40-0924-4325-B0F6-AEC878074775}" presName="textNode" presStyleLbl="node1" presStyleIdx="1" presStyleCnt="4">
        <dgm:presLayoutVars>
          <dgm:bulletEnabled val="1"/>
        </dgm:presLayoutVars>
      </dgm:prSet>
      <dgm:spPr/>
    </dgm:pt>
    <dgm:pt modelId="{8621D517-CBBB-4CE4-A3E4-3BD8F58E3857}" type="pres">
      <dgm:prSet presAssocID="{C9C389B9-6A0A-4F2C-B1C6-C3959EEEBD65}" presName="sibTrans" presStyleCnt="0"/>
      <dgm:spPr/>
    </dgm:pt>
    <dgm:pt modelId="{7B5D7606-7D0A-41B5-AF7A-2B7594D7A8BC}" type="pres">
      <dgm:prSet presAssocID="{EBA88985-E8FB-4649-8FCE-83DCBFB2BFB4}" presName="textNode" presStyleLbl="node1" presStyleIdx="2" presStyleCnt="4">
        <dgm:presLayoutVars>
          <dgm:bulletEnabled val="1"/>
        </dgm:presLayoutVars>
      </dgm:prSet>
      <dgm:spPr/>
    </dgm:pt>
    <dgm:pt modelId="{83E2CF68-CA79-4299-9D97-767A8EDF0019}" type="pres">
      <dgm:prSet presAssocID="{A1090E87-3DC6-48F8-9C63-540DACD66097}" presName="sibTrans" presStyleCnt="0"/>
      <dgm:spPr/>
    </dgm:pt>
    <dgm:pt modelId="{5D4FD293-B56C-4816-8D2B-17F593AAFE5E}" type="pres">
      <dgm:prSet presAssocID="{419624FD-4A8C-4C7F-B6EE-A33A89EE5350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D09C100C-3E03-4A40-9918-3F499447426E}" srcId="{FC7D94AA-26D2-41F9-897C-C942021AF07B}" destId="{419624FD-4A8C-4C7F-B6EE-A33A89EE5350}" srcOrd="3" destOrd="0" parTransId="{324E24E2-1D82-4AF6-BFCA-FDFEF56196F1}" sibTransId="{93E10AAE-C4E2-4732-9418-C390FA3B3B73}"/>
    <dgm:cxn modelId="{1F0CB615-A894-488D-86A1-5EA5A336BD3A}" type="presOf" srcId="{B3C2DE12-9EA0-41B1-987D-6A74ADB69BF6}" destId="{B226AE6D-9E6D-476B-8518-1246C71F9625}" srcOrd="0" destOrd="0" presId="urn:microsoft.com/office/officeart/2005/8/layout/hProcess9"/>
    <dgm:cxn modelId="{F0BA7E2C-8FE0-4142-AA10-AA6116593A6C}" type="presOf" srcId="{419624FD-4A8C-4C7F-B6EE-A33A89EE5350}" destId="{5D4FD293-B56C-4816-8D2B-17F593AAFE5E}" srcOrd="0" destOrd="0" presId="urn:microsoft.com/office/officeart/2005/8/layout/hProcess9"/>
    <dgm:cxn modelId="{8EB4C335-7F22-4CE0-9720-8E3944E09A93}" type="presOf" srcId="{EBA88985-E8FB-4649-8FCE-83DCBFB2BFB4}" destId="{7B5D7606-7D0A-41B5-AF7A-2B7594D7A8BC}" srcOrd="0" destOrd="0" presId="urn:microsoft.com/office/officeart/2005/8/layout/hProcess9"/>
    <dgm:cxn modelId="{36D7F93C-63A4-4569-9043-0A3965C2515D}" srcId="{FC7D94AA-26D2-41F9-897C-C942021AF07B}" destId="{EBA88985-E8FB-4649-8FCE-83DCBFB2BFB4}" srcOrd="2" destOrd="0" parTransId="{0ADC52AD-2526-4C60-85A0-7AC22F953F67}" sibTransId="{A1090E87-3DC6-48F8-9C63-540DACD66097}"/>
    <dgm:cxn modelId="{5CCB507A-C3A9-4F7F-A2A4-F3B3E8DB60FF}" srcId="{FC7D94AA-26D2-41F9-897C-C942021AF07B}" destId="{B3C2DE12-9EA0-41B1-987D-6A74ADB69BF6}" srcOrd="0" destOrd="0" parTransId="{9B1288ED-483D-4EDE-8270-776F1CC12E3F}" sibTransId="{D4461E35-E6DA-40B7-A932-1AC872D72BE1}"/>
    <dgm:cxn modelId="{E6FB449F-6F0B-4DA0-832C-F4406D7051DA}" srcId="{FC7D94AA-26D2-41F9-897C-C942021AF07B}" destId="{1250CE40-0924-4325-B0F6-AEC878074775}" srcOrd="1" destOrd="0" parTransId="{1420A7A0-EAEF-48CE-9E12-E4D5FFEE0D63}" sibTransId="{C9C389B9-6A0A-4F2C-B1C6-C3959EEEBD65}"/>
    <dgm:cxn modelId="{1DB5ABC6-6C02-4946-AE51-7C313DB209EF}" type="presOf" srcId="{FC7D94AA-26D2-41F9-897C-C942021AF07B}" destId="{F6059A13-5D34-4B2A-800A-F290F9480A51}" srcOrd="0" destOrd="0" presId="urn:microsoft.com/office/officeart/2005/8/layout/hProcess9"/>
    <dgm:cxn modelId="{6D6F77E8-723D-4C00-B7B6-2A0E04B5B5F4}" type="presOf" srcId="{1250CE40-0924-4325-B0F6-AEC878074775}" destId="{66902CAE-04D3-46B4-90B5-90806A05BEBB}" srcOrd="0" destOrd="0" presId="urn:microsoft.com/office/officeart/2005/8/layout/hProcess9"/>
    <dgm:cxn modelId="{78503491-0368-4962-AFD8-1EDF34D9867D}" type="presParOf" srcId="{F6059A13-5D34-4B2A-800A-F290F9480A51}" destId="{709FA5B7-D6B9-46B5-9353-011DCE1C9E1E}" srcOrd="0" destOrd="0" presId="urn:microsoft.com/office/officeart/2005/8/layout/hProcess9"/>
    <dgm:cxn modelId="{03D39A13-A387-49A5-A3AE-A2C9AB9F1998}" type="presParOf" srcId="{F6059A13-5D34-4B2A-800A-F290F9480A51}" destId="{6EE75B85-2046-465A-96AE-0C9A24023828}" srcOrd="1" destOrd="0" presId="urn:microsoft.com/office/officeart/2005/8/layout/hProcess9"/>
    <dgm:cxn modelId="{BFC7129A-95F8-4529-BEF3-22D654A4315C}" type="presParOf" srcId="{6EE75B85-2046-465A-96AE-0C9A24023828}" destId="{B226AE6D-9E6D-476B-8518-1246C71F9625}" srcOrd="0" destOrd="0" presId="urn:microsoft.com/office/officeart/2005/8/layout/hProcess9"/>
    <dgm:cxn modelId="{55BBD687-DD84-4EDF-8F34-61E6E005CEE9}" type="presParOf" srcId="{6EE75B85-2046-465A-96AE-0C9A24023828}" destId="{2BA01AD4-C38A-4228-BAE9-1545BDAB2087}" srcOrd="1" destOrd="0" presId="urn:microsoft.com/office/officeart/2005/8/layout/hProcess9"/>
    <dgm:cxn modelId="{C7539274-8A69-4B0F-89B3-C0138867A409}" type="presParOf" srcId="{6EE75B85-2046-465A-96AE-0C9A24023828}" destId="{66902CAE-04D3-46B4-90B5-90806A05BEBB}" srcOrd="2" destOrd="0" presId="urn:microsoft.com/office/officeart/2005/8/layout/hProcess9"/>
    <dgm:cxn modelId="{BF537437-B305-4AF0-8C19-62B5DB5FA6E5}" type="presParOf" srcId="{6EE75B85-2046-465A-96AE-0C9A24023828}" destId="{8621D517-CBBB-4CE4-A3E4-3BD8F58E3857}" srcOrd="3" destOrd="0" presId="urn:microsoft.com/office/officeart/2005/8/layout/hProcess9"/>
    <dgm:cxn modelId="{6212DEB9-B03A-4FC8-9EC6-AEE3674BF757}" type="presParOf" srcId="{6EE75B85-2046-465A-96AE-0C9A24023828}" destId="{7B5D7606-7D0A-41B5-AF7A-2B7594D7A8BC}" srcOrd="4" destOrd="0" presId="urn:microsoft.com/office/officeart/2005/8/layout/hProcess9"/>
    <dgm:cxn modelId="{F3B721D4-D0C2-4663-B8AA-57DB88C93687}" type="presParOf" srcId="{6EE75B85-2046-465A-96AE-0C9A24023828}" destId="{83E2CF68-CA79-4299-9D97-767A8EDF0019}" srcOrd="5" destOrd="0" presId="urn:microsoft.com/office/officeart/2005/8/layout/hProcess9"/>
    <dgm:cxn modelId="{D670EEBD-8C9A-488B-829F-2DA5A2FAB2A6}" type="presParOf" srcId="{6EE75B85-2046-465A-96AE-0C9A24023828}" destId="{5D4FD293-B56C-4816-8D2B-17F593AAFE5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FA5B7-D6B9-46B5-9353-011DCE1C9E1E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26AE6D-9E6D-476B-8518-1246C71F9625}">
      <dsp:nvSpPr>
        <dsp:cNvPr id="0" name=""/>
        <dsp:cNvSpPr/>
      </dsp:nvSpPr>
      <dsp:spPr>
        <a:xfrm>
          <a:off x="4067" y="1625600"/>
          <a:ext cx="1956593" cy="216746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Determine placement for reading, writing, and math</a:t>
          </a:r>
        </a:p>
      </dsp:txBody>
      <dsp:txXfrm>
        <a:off x="99580" y="1721113"/>
        <a:ext cx="1765567" cy="1976440"/>
      </dsp:txXfrm>
    </dsp:sp>
    <dsp:sp modelId="{66902CAE-04D3-46B4-90B5-90806A05BEBB}">
      <dsp:nvSpPr>
        <dsp:cNvPr id="0" name=""/>
        <dsp:cNvSpPr/>
      </dsp:nvSpPr>
      <dsp:spPr>
        <a:xfrm>
          <a:off x="2058491" y="1625600"/>
          <a:ext cx="1956593" cy="2167466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Identify a program study</a:t>
          </a:r>
        </a:p>
      </dsp:txBody>
      <dsp:txXfrm>
        <a:off x="2154004" y="1721113"/>
        <a:ext cx="1765567" cy="1976440"/>
      </dsp:txXfrm>
    </dsp:sp>
    <dsp:sp modelId="{7B5D7606-7D0A-41B5-AF7A-2B7594D7A8BC}">
      <dsp:nvSpPr>
        <dsp:cNvPr id="0" name=""/>
        <dsp:cNvSpPr/>
      </dsp:nvSpPr>
      <dsp:spPr>
        <a:xfrm>
          <a:off x="4112914" y="1625600"/>
          <a:ext cx="1956593" cy="2167466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Schedule an appointment for course planning</a:t>
          </a:r>
        </a:p>
      </dsp:txBody>
      <dsp:txXfrm>
        <a:off x="4208427" y="1721113"/>
        <a:ext cx="1765567" cy="1976440"/>
      </dsp:txXfrm>
    </dsp:sp>
    <dsp:sp modelId="{5D4FD293-B56C-4816-8D2B-17F593AAFE5E}">
      <dsp:nvSpPr>
        <dsp:cNvPr id="0" name=""/>
        <dsp:cNvSpPr/>
      </dsp:nvSpPr>
      <dsp:spPr>
        <a:xfrm>
          <a:off x="6167338" y="1625600"/>
          <a:ext cx="1956593" cy="2167466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Register for courses through </a:t>
          </a:r>
          <a:r>
            <a:rPr lang="en-US" sz="2100" kern="1200"/>
            <a:t>student planner </a:t>
          </a:r>
          <a:r>
            <a:rPr lang="en-US" sz="2100" kern="1200" dirty="0"/>
            <a:t>or </a:t>
          </a:r>
          <a:r>
            <a:rPr lang="en-US" sz="2100" kern="1200" dirty="0" err="1"/>
            <a:t>myaccess</a:t>
          </a:r>
          <a:endParaRPr lang="en-US" sz="2100" kern="1200" dirty="0"/>
        </a:p>
      </dsp:txBody>
      <dsp:txXfrm>
        <a:off x="6262851" y="1721113"/>
        <a:ext cx="1765567" cy="1976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3CF6-5B23-4243-8CCC-799192DF8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A0F91-31C8-44B1-A6D1-DEC444710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1BBFE-301C-40F8-88A2-5CBE999F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7794E-7FD8-4A14-AF16-D445070F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076D9-D2E3-4CA7-8E8E-D58E8941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2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8C96-B414-46D3-ADAA-CBB8575C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C95CF-7319-4A87-B361-1CC8EC91D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2F97B-0F0C-49B1-B378-57B92EC7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0B1FE-1977-4A92-A57E-B7FA83F5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7F788-2306-4786-8454-8DA6C153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5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89BEB-888C-4F72-AFFF-551147893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3365C-D22D-47B0-86C1-25A41567C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34FE8-B1D7-4E97-97F3-FC17CA07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8031-3D47-499C-828B-91BFFF4A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BACF2-8ED4-4C0C-9487-11295CA3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7273-00B0-4247-B7FB-C35967BD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853B-D924-4F02-923E-761927795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2FA06-0294-48D4-8CC6-2DDA6A82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F5B01-6E61-41EC-9FD3-13BBE350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DFF5F-C9FF-4849-83F4-89505EF8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1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BB3C-6574-4468-B35D-E23C42E6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DA332-288D-48F2-9729-23CDED2B8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44299-C581-4D3E-9D7D-3581D840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834D2-8306-47AC-BE65-F39EE24B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DDBD9-394E-4A0D-8DE5-C7284FF2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F026-C7FC-468F-AD04-487FAAE8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060AD-74B2-4679-A069-5A17DFBAB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5F53D-979D-4C31-8822-3F8F39647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57C17-B7CC-4A12-BADD-50CDBBB4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36C22-2B4C-46C9-A993-4A5012B2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C7796-B690-4330-9F5C-7C0C6C25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7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C522-0084-4362-9AF7-1E459963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36019-1427-4A16-823A-046FA25CA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23C34-056A-4832-B712-1554003BA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61BEB5-A783-46D8-8FD9-B221B9F38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5CCA0-32A8-400D-A092-4EFA21E6E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207CB-DAE1-44B2-8475-9E3443D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537575-3509-4779-AB8E-6F28F783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54D70-4C7C-4B6F-ACDF-D4AB433F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6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FEEF-FC9E-49BA-928D-A80BB800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CFDE2C-E1E9-4820-A02D-4BEC136D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34F52-95CA-4CA3-955A-C9D48C82B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293A8-DC08-4FEE-BBE6-B84F071A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10993-91B1-4C7B-9C4A-3DBE02BD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CDBAB3-B58F-455A-9810-7D910D59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D8576-E1EA-4198-B338-8AD4805C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968B-B31D-45CA-BAB4-4AD0F26D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7CDA9-DE25-456A-8C7F-843715153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932AD-2EAA-4DDD-920A-14482C63F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B871C-77FB-4B04-96F5-2DB40A11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935AD-02C2-48F5-9BFE-693F7B26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F828F-B78A-4CFC-A78B-388F4C63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73EA-6F33-40A2-BCB7-EA9AAD86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1395D-9401-45D0-BE87-1551A634C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2E138-4EB4-42D3-85B0-2CBDEEBAC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4F195-C762-4DFA-9547-D7F26085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70338-8A39-4205-A094-C91B3FEB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08EA6-11C6-43B0-900C-0283EB78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BA92C-CA36-4B16-92F8-29426A9D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53195-F20C-4F09-BEE0-648E1D77D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B970D-F007-418A-9E4E-1F3CB33CF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3770-F804-477F-8F71-0F25A5BE0270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F4A7D-053E-4D06-A168-F8976E7A2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CC243-C11B-49C6-815A-17860BF27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7D9E7-5DA0-48C0-ACFC-FA685887C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9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56CC-0643-4A2B-951C-9BBD050FD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87B4A-C0F9-49CC-991B-75807F230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295F995-FD7D-4830-930F-B531133B1B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16574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209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Carbajal-Romo, Rosaura</dc:creator>
  <cp:lastModifiedBy>Carbajal-Romo, Rosaura</cp:lastModifiedBy>
  <cp:revision>1</cp:revision>
  <dcterms:created xsi:type="dcterms:W3CDTF">2021-12-03T17:40:27Z</dcterms:created>
  <dcterms:modified xsi:type="dcterms:W3CDTF">2021-12-03T17:40:46Z</dcterms:modified>
</cp:coreProperties>
</file>